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5B055C-C1E0-4D8D-895C-35F03091F164}" type="doc">
      <dgm:prSet loTypeId="urn:microsoft.com/office/officeart/2005/8/layout/vProcess5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B74C799-A3AD-491D-A30F-599F83517C2F}">
      <dgm:prSet/>
      <dgm:spPr/>
      <dgm:t>
        <a:bodyPr/>
        <a:lstStyle/>
        <a:p>
          <a:r>
            <a:rPr lang="en-MY" b="1" dirty="0"/>
            <a:t>E-hailing drivers must turn on their smart phone while working.</a:t>
          </a:r>
          <a:endParaRPr lang="en-US" dirty="0"/>
        </a:p>
      </dgm:t>
    </dgm:pt>
    <dgm:pt modelId="{2B39CC4F-5B9D-418A-BEC0-8B3173FBA581}" type="parTrans" cxnId="{BE96AE92-02EF-46EC-AC3D-41D5A3A632CD}">
      <dgm:prSet/>
      <dgm:spPr/>
      <dgm:t>
        <a:bodyPr/>
        <a:lstStyle/>
        <a:p>
          <a:endParaRPr lang="en-US"/>
        </a:p>
      </dgm:t>
    </dgm:pt>
    <dgm:pt modelId="{E0EC80A7-4C36-4F59-B402-5FB5940EA899}" type="sibTrans" cxnId="{BE96AE92-02EF-46EC-AC3D-41D5A3A632CD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137DD0F3-1804-4B02-97E9-F4E6C2081EBC}">
      <dgm:prSet/>
      <dgm:spPr/>
      <dgm:t>
        <a:bodyPr/>
        <a:lstStyle/>
        <a:p>
          <a:r>
            <a:rPr lang="en-MY" b="1"/>
            <a:t>All smart phone have the accelerometer for the measurement of the driving behaviour. </a:t>
          </a:r>
          <a:endParaRPr lang="en-US"/>
        </a:p>
      </dgm:t>
    </dgm:pt>
    <dgm:pt modelId="{7AB124A7-A974-4476-AC76-E1EDF8422680}" type="parTrans" cxnId="{AA22BD25-36F8-42FF-ADC9-286E1873E4DF}">
      <dgm:prSet/>
      <dgm:spPr/>
      <dgm:t>
        <a:bodyPr/>
        <a:lstStyle/>
        <a:p>
          <a:endParaRPr lang="en-US"/>
        </a:p>
      </dgm:t>
    </dgm:pt>
    <dgm:pt modelId="{15D3AF66-8D0C-4666-B8CA-C90B7BC64CE5}" type="sibTrans" cxnId="{AA22BD25-36F8-42FF-ADC9-286E1873E4DF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8BD217E1-9A00-4E77-B087-E604609DCAF6}">
      <dgm:prSet/>
      <dgm:spPr/>
      <dgm:t>
        <a:bodyPr/>
        <a:lstStyle/>
        <a:p>
          <a:r>
            <a:rPr lang="en-MY" b="1" dirty="0"/>
            <a:t>There is no any insurance company offer vehicle insurance for e-hailing driver.</a:t>
          </a:r>
          <a:endParaRPr lang="en-US" dirty="0"/>
        </a:p>
      </dgm:t>
    </dgm:pt>
    <dgm:pt modelId="{B23CAA98-0D89-4C92-9284-5310DBFB0649}" type="parTrans" cxnId="{58F1F6C1-2CBF-424B-9846-5DBAD98E8406}">
      <dgm:prSet/>
      <dgm:spPr/>
      <dgm:t>
        <a:bodyPr/>
        <a:lstStyle/>
        <a:p>
          <a:endParaRPr lang="en-US"/>
        </a:p>
      </dgm:t>
    </dgm:pt>
    <dgm:pt modelId="{1E61E6A5-FDF3-41F5-B064-CC95785BB2F2}" type="sibTrans" cxnId="{58F1F6C1-2CBF-424B-9846-5DBAD98E8406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9E8AF0E3-6A5F-4A42-B440-6773C819F980}">
      <dgm:prSet/>
      <dgm:spPr/>
      <dgm:t>
        <a:bodyPr/>
        <a:lstStyle/>
        <a:p>
          <a:r>
            <a:rPr lang="en-MY" b="1" dirty="0"/>
            <a:t>Because the risk for e-hailing driver to involve in accident is too high and insurance company cant offer a suitable insurance package for all driver.</a:t>
          </a:r>
          <a:endParaRPr lang="en-US" dirty="0"/>
        </a:p>
      </dgm:t>
    </dgm:pt>
    <dgm:pt modelId="{EC4D15FC-6B7D-4C04-98E0-54DBC5B6CDA7}" type="parTrans" cxnId="{084013D3-1DB8-42BC-A1F3-B75E3C0656A2}">
      <dgm:prSet/>
      <dgm:spPr/>
      <dgm:t>
        <a:bodyPr/>
        <a:lstStyle/>
        <a:p>
          <a:endParaRPr lang="en-US"/>
        </a:p>
      </dgm:t>
    </dgm:pt>
    <dgm:pt modelId="{B8A7ABD6-B291-4707-A312-46037B390D7C}" type="sibTrans" cxnId="{084013D3-1DB8-42BC-A1F3-B75E3C0656A2}">
      <dgm:prSet/>
      <dgm:spPr/>
      <dgm:t>
        <a:bodyPr/>
        <a:lstStyle/>
        <a:p>
          <a:endParaRPr lang="en-US"/>
        </a:p>
      </dgm:t>
    </dgm:pt>
    <dgm:pt modelId="{5F45D8E7-3284-4B04-BDEA-5FAAF7C205E9}" type="pres">
      <dgm:prSet presAssocID="{AA5B055C-C1E0-4D8D-895C-35F03091F164}" presName="outerComposite" presStyleCnt="0">
        <dgm:presLayoutVars>
          <dgm:chMax val="5"/>
          <dgm:dir/>
          <dgm:resizeHandles val="exact"/>
        </dgm:presLayoutVars>
      </dgm:prSet>
      <dgm:spPr/>
    </dgm:pt>
    <dgm:pt modelId="{F89E0ABA-2A5E-4DA6-8D77-B6D4E3FC44C7}" type="pres">
      <dgm:prSet presAssocID="{AA5B055C-C1E0-4D8D-895C-35F03091F164}" presName="dummyMaxCanvas" presStyleCnt="0">
        <dgm:presLayoutVars/>
      </dgm:prSet>
      <dgm:spPr/>
    </dgm:pt>
    <dgm:pt modelId="{8BCF3F8F-0D68-41B9-9B06-0170E1CBECE1}" type="pres">
      <dgm:prSet presAssocID="{AA5B055C-C1E0-4D8D-895C-35F03091F164}" presName="FourNodes_1" presStyleLbl="node1" presStyleIdx="0" presStyleCnt="4">
        <dgm:presLayoutVars>
          <dgm:bulletEnabled val="1"/>
        </dgm:presLayoutVars>
      </dgm:prSet>
      <dgm:spPr/>
    </dgm:pt>
    <dgm:pt modelId="{0CDF3476-918A-4BEE-9988-77D1440D0753}" type="pres">
      <dgm:prSet presAssocID="{AA5B055C-C1E0-4D8D-895C-35F03091F164}" presName="FourNodes_2" presStyleLbl="node1" presStyleIdx="1" presStyleCnt="4">
        <dgm:presLayoutVars>
          <dgm:bulletEnabled val="1"/>
        </dgm:presLayoutVars>
      </dgm:prSet>
      <dgm:spPr/>
    </dgm:pt>
    <dgm:pt modelId="{308F82BC-AE28-4CC0-BDCC-4404BA942D51}" type="pres">
      <dgm:prSet presAssocID="{AA5B055C-C1E0-4D8D-895C-35F03091F164}" presName="FourNodes_3" presStyleLbl="node1" presStyleIdx="2" presStyleCnt="4">
        <dgm:presLayoutVars>
          <dgm:bulletEnabled val="1"/>
        </dgm:presLayoutVars>
      </dgm:prSet>
      <dgm:spPr/>
    </dgm:pt>
    <dgm:pt modelId="{C734792D-A69C-4DAA-B2C7-1B602F50704F}" type="pres">
      <dgm:prSet presAssocID="{AA5B055C-C1E0-4D8D-895C-35F03091F164}" presName="FourNodes_4" presStyleLbl="node1" presStyleIdx="3" presStyleCnt="4" custLinFactNeighborX="13970" custLinFactNeighborY="8518">
        <dgm:presLayoutVars>
          <dgm:bulletEnabled val="1"/>
        </dgm:presLayoutVars>
      </dgm:prSet>
      <dgm:spPr/>
    </dgm:pt>
    <dgm:pt modelId="{CA5F766D-6323-4614-9577-B054FC15E6A0}" type="pres">
      <dgm:prSet presAssocID="{AA5B055C-C1E0-4D8D-895C-35F03091F164}" presName="FourConn_1-2" presStyleLbl="fgAccFollowNode1" presStyleIdx="0" presStyleCnt="3" custLinFactY="100000" custLinFactNeighborX="67761" custLinFactNeighborY="115703">
        <dgm:presLayoutVars>
          <dgm:bulletEnabled val="1"/>
        </dgm:presLayoutVars>
      </dgm:prSet>
      <dgm:spPr/>
    </dgm:pt>
    <dgm:pt modelId="{8C541BB5-9C08-47F6-8527-846B1A5B24BF}" type="pres">
      <dgm:prSet presAssocID="{AA5B055C-C1E0-4D8D-895C-35F03091F164}" presName="FourConn_2-3" presStyleLbl="fgAccFollowNode1" presStyleIdx="1" presStyleCnt="3" custLinFactX="100000" custLinFactY="100000" custLinFactNeighborX="195180" custLinFactNeighborY="170803">
        <dgm:presLayoutVars>
          <dgm:bulletEnabled val="1"/>
        </dgm:presLayoutVars>
      </dgm:prSet>
      <dgm:spPr/>
    </dgm:pt>
    <dgm:pt modelId="{2DA58C8F-F346-4C9F-BA32-94CB9B0870F4}" type="pres">
      <dgm:prSet presAssocID="{AA5B055C-C1E0-4D8D-895C-35F03091F164}" presName="FourConn_3-4" presStyleLbl="fgAccFollowNode1" presStyleIdx="2" presStyleCnt="3" custLinFactNeighborX="-1381" custLinFactNeighborY="-297">
        <dgm:presLayoutVars>
          <dgm:bulletEnabled val="1"/>
        </dgm:presLayoutVars>
      </dgm:prSet>
      <dgm:spPr/>
    </dgm:pt>
    <dgm:pt modelId="{8B92803B-74F3-43E7-B5C8-2BF7F7B682AF}" type="pres">
      <dgm:prSet presAssocID="{AA5B055C-C1E0-4D8D-895C-35F03091F164}" presName="FourNodes_1_text" presStyleLbl="node1" presStyleIdx="3" presStyleCnt="4">
        <dgm:presLayoutVars>
          <dgm:bulletEnabled val="1"/>
        </dgm:presLayoutVars>
      </dgm:prSet>
      <dgm:spPr/>
    </dgm:pt>
    <dgm:pt modelId="{359BF2A8-1844-4DED-9C34-17D31AAFD1E4}" type="pres">
      <dgm:prSet presAssocID="{AA5B055C-C1E0-4D8D-895C-35F03091F164}" presName="FourNodes_2_text" presStyleLbl="node1" presStyleIdx="3" presStyleCnt="4">
        <dgm:presLayoutVars>
          <dgm:bulletEnabled val="1"/>
        </dgm:presLayoutVars>
      </dgm:prSet>
      <dgm:spPr/>
    </dgm:pt>
    <dgm:pt modelId="{0F96CC04-E0FB-4C23-9222-ABEB2C3EC7F7}" type="pres">
      <dgm:prSet presAssocID="{AA5B055C-C1E0-4D8D-895C-35F03091F164}" presName="FourNodes_3_text" presStyleLbl="node1" presStyleIdx="3" presStyleCnt="4">
        <dgm:presLayoutVars>
          <dgm:bulletEnabled val="1"/>
        </dgm:presLayoutVars>
      </dgm:prSet>
      <dgm:spPr/>
    </dgm:pt>
    <dgm:pt modelId="{F0EC2744-E0C6-49B0-AF31-CBC93843A5F6}" type="pres">
      <dgm:prSet presAssocID="{AA5B055C-C1E0-4D8D-895C-35F03091F164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3CAB2A0A-07FF-4EC4-ADFD-111FF60DEA1A}" type="presOf" srcId="{1E61E6A5-FDF3-41F5-B064-CC95785BB2F2}" destId="{2DA58C8F-F346-4C9F-BA32-94CB9B0870F4}" srcOrd="0" destOrd="0" presId="urn:microsoft.com/office/officeart/2005/8/layout/vProcess5"/>
    <dgm:cxn modelId="{76CB2C17-2D62-430D-B14D-54B74D220B70}" type="presOf" srcId="{9E8AF0E3-6A5F-4A42-B440-6773C819F980}" destId="{F0EC2744-E0C6-49B0-AF31-CBC93843A5F6}" srcOrd="1" destOrd="0" presId="urn:microsoft.com/office/officeart/2005/8/layout/vProcess5"/>
    <dgm:cxn modelId="{AA22BD25-36F8-42FF-ADC9-286E1873E4DF}" srcId="{AA5B055C-C1E0-4D8D-895C-35F03091F164}" destId="{137DD0F3-1804-4B02-97E9-F4E6C2081EBC}" srcOrd="1" destOrd="0" parTransId="{7AB124A7-A974-4476-AC76-E1EDF8422680}" sibTransId="{15D3AF66-8D0C-4666-B8CA-C90B7BC64CE5}"/>
    <dgm:cxn modelId="{3AB53F39-B877-474F-9B21-A4438B1CE30F}" type="presOf" srcId="{137DD0F3-1804-4B02-97E9-F4E6C2081EBC}" destId="{359BF2A8-1844-4DED-9C34-17D31AAFD1E4}" srcOrd="1" destOrd="0" presId="urn:microsoft.com/office/officeart/2005/8/layout/vProcess5"/>
    <dgm:cxn modelId="{91E2B140-5EA0-4766-9226-09BD151CA1CE}" type="presOf" srcId="{E0EC80A7-4C36-4F59-B402-5FB5940EA899}" destId="{CA5F766D-6323-4614-9577-B054FC15E6A0}" srcOrd="0" destOrd="0" presId="urn:microsoft.com/office/officeart/2005/8/layout/vProcess5"/>
    <dgm:cxn modelId="{4518E542-3706-42D0-90D2-07FAC8736196}" type="presOf" srcId="{9E8AF0E3-6A5F-4A42-B440-6773C819F980}" destId="{C734792D-A69C-4DAA-B2C7-1B602F50704F}" srcOrd="0" destOrd="0" presId="urn:microsoft.com/office/officeart/2005/8/layout/vProcess5"/>
    <dgm:cxn modelId="{03540649-4894-4FF2-B905-FAE0445D8C66}" type="presOf" srcId="{8BD217E1-9A00-4E77-B087-E604609DCAF6}" destId="{0F96CC04-E0FB-4C23-9222-ABEB2C3EC7F7}" srcOrd="1" destOrd="0" presId="urn:microsoft.com/office/officeart/2005/8/layout/vProcess5"/>
    <dgm:cxn modelId="{2F8BBF4E-FCCA-4535-BCC3-522719BD11B6}" type="presOf" srcId="{5B74C799-A3AD-491D-A30F-599F83517C2F}" destId="{8BCF3F8F-0D68-41B9-9B06-0170E1CBECE1}" srcOrd="0" destOrd="0" presId="urn:microsoft.com/office/officeart/2005/8/layout/vProcess5"/>
    <dgm:cxn modelId="{DA76806F-F701-45E4-95FC-89874BB7ECF1}" type="presOf" srcId="{15D3AF66-8D0C-4666-B8CA-C90B7BC64CE5}" destId="{8C541BB5-9C08-47F6-8527-846B1A5B24BF}" srcOrd="0" destOrd="0" presId="urn:microsoft.com/office/officeart/2005/8/layout/vProcess5"/>
    <dgm:cxn modelId="{C9DC3677-AA8B-4966-B5E3-3618A912A2F5}" type="presOf" srcId="{8BD217E1-9A00-4E77-B087-E604609DCAF6}" destId="{308F82BC-AE28-4CC0-BDCC-4404BA942D51}" srcOrd="0" destOrd="0" presId="urn:microsoft.com/office/officeart/2005/8/layout/vProcess5"/>
    <dgm:cxn modelId="{BE96AE92-02EF-46EC-AC3D-41D5A3A632CD}" srcId="{AA5B055C-C1E0-4D8D-895C-35F03091F164}" destId="{5B74C799-A3AD-491D-A30F-599F83517C2F}" srcOrd="0" destOrd="0" parTransId="{2B39CC4F-5B9D-418A-BEC0-8B3173FBA581}" sibTransId="{E0EC80A7-4C36-4F59-B402-5FB5940EA899}"/>
    <dgm:cxn modelId="{DCE92DAC-EDB1-4BE7-8DA7-AC2893A05202}" type="presOf" srcId="{5B74C799-A3AD-491D-A30F-599F83517C2F}" destId="{8B92803B-74F3-43E7-B5C8-2BF7F7B682AF}" srcOrd="1" destOrd="0" presId="urn:microsoft.com/office/officeart/2005/8/layout/vProcess5"/>
    <dgm:cxn modelId="{58F1F6C1-2CBF-424B-9846-5DBAD98E8406}" srcId="{AA5B055C-C1E0-4D8D-895C-35F03091F164}" destId="{8BD217E1-9A00-4E77-B087-E604609DCAF6}" srcOrd="2" destOrd="0" parTransId="{B23CAA98-0D89-4C92-9284-5310DBFB0649}" sibTransId="{1E61E6A5-FDF3-41F5-B064-CC95785BB2F2}"/>
    <dgm:cxn modelId="{084013D3-1DB8-42BC-A1F3-B75E3C0656A2}" srcId="{AA5B055C-C1E0-4D8D-895C-35F03091F164}" destId="{9E8AF0E3-6A5F-4A42-B440-6773C819F980}" srcOrd="3" destOrd="0" parTransId="{EC4D15FC-6B7D-4C04-98E0-54DBC5B6CDA7}" sibTransId="{B8A7ABD6-B291-4707-A312-46037B390D7C}"/>
    <dgm:cxn modelId="{9C4E90D9-47A9-45AF-B1B5-8D5BCF388E16}" type="presOf" srcId="{AA5B055C-C1E0-4D8D-895C-35F03091F164}" destId="{5F45D8E7-3284-4B04-BDEA-5FAAF7C205E9}" srcOrd="0" destOrd="0" presId="urn:microsoft.com/office/officeart/2005/8/layout/vProcess5"/>
    <dgm:cxn modelId="{525C1EE7-F120-4A76-8399-C7C71F004899}" type="presOf" srcId="{137DD0F3-1804-4B02-97E9-F4E6C2081EBC}" destId="{0CDF3476-918A-4BEE-9988-77D1440D0753}" srcOrd="0" destOrd="0" presId="urn:microsoft.com/office/officeart/2005/8/layout/vProcess5"/>
    <dgm:cxn modelId="{840E3410-1C65-4287-8B6C-F3BFD91E26A4}" type="presParOf" srcId="{5F45D8E7-3284-4B04-BDEA-5FAAF7C205E9}" destId="{F89E0ABA-2A5E-4DA6-8D77-B6D4E3FC44C7}" srcOrd="0" destOrd="0" presId="urn:microsoft.com/office/officeart/2005/8/layout/vProcess5"/>
    <dgm:cxn modelId="{D7845DFE-960F-4F5B-84B5-FEEA1881BED4}" type="presParOf" srcId="{5F45D8E7-3284-4B04-BDEA-5FAAF7C205E9}" destId="{8BCF3F8F-0D68-41B9-9B06-0170E1CBECE1}" srcOrd="1" destOrd="0" presId="urn:microsoft.com/office/officeart/2005/8/layout/vProcess5"/>
    <dgm:cxn modelId="{D20FA061-3658-46D5-BB9C-E5CC256712B8}" type="presParOf" srcId="{5F45D8E7-3284-4B04-BDEA-5FAAF7C205E9}" destId="{0CDF3476-918A-4BEE-9988-77D1440D0753}" srcOrd="2" destOrd="0" presId="urn:microsoft.com/office/officeart/2005/8/layout/vProcess5"/>
    <dgm:cxn modelId="{73536951-6A25-4D1A-9C98-83E8F4366714}" type="presParOf" srcId="{5F45D8E7-3284-4B04-BDEA-5FAAF7C205E9}" destId="{308F82BC-AE28-4CC0-BDCC-4404BA942D51}" srcOrd="3" destOrd="0" presId="urn:microsoft.com/office/officeart/2005/8/layout/vProcess5"/>
    <dgm:cxn modelId="{E29549D6-0B64-4101-8389-E33BCD424E34}" type="presParOf" srcId="{5F45D8E7-3284-4B04-BDEA-5FAAF7C205E9}" destId="{C734792D-A69C-4DAA-B2C7-1B602F50704F}" srcOrd="4" destOrd="0" presId="urn:microsoft.com/office/officeart/2005/8/layout/vProcess5"/>
    <dgm:cxn modelId="{BD735EB8-8616-4BFA-872E-09BEAE20A12E}" type="presParOf" srcId="{5F45D8E7-3284-4B04-BDEA-5FAAF7C205E9}" destId="{CA5F766D-6323-4614-9577-B054FC15E6A0}" srcOrd="5" destOrd="0" presId="urn:microsoft.com/office/officeart/2005/8/layout/vProcess5"/>
    <dgm:cxn modelId="{03B81A30-50EE-4AA7-A92D-CB979BB90574}" type="presParOf" srcId="{5F45D8E7-3284-4B04-BDEA-5FAAF7C205E9}" destId="{8C541BB5-9C08-47F6-8527-846B1A5B24BF}" srcOrd="6" destOrd="0" presId="urn:microsoft.com/office/officeart/2005/8/layout/vProcess5"/>
    <dgm:cxn modelId="{66083120-21F4-45DC-9283-1B7FC65F638C}" type="presParOf" srcId="{5F45D8E7-3284-4B04-BDEA-5FAAF7C205E9}" destId="{2DA58C8F-F346-4C9F-BA32-94CB9B0870F4}" srcOrd="7" destOrd="0" presId="urn:microsoft.com/office/officeart/2005/8/layout/vProcess5"/>
    <dgm:cxn modelId="{A934D980-AD2A-4499-8A44-CAA6316974F2}" type="presParOf" srcId="{5F45D8E7-3284-4B04-BDEA-5FAAF7C205E9}" destId="{8B92803B-74F3-43E7-B5C8-2BF7F7B682AF}" srcOrd="8" destOrd="0" presId="urn:microsoft.com/office/officeart/2005/8/layout/vProcess5"/>
    <dgm:cxn modelId="{95E9D7FA-8EFB-4D8D-8485-6FF6AF6DC284}" type="presParOf" srcId="{5F45D8E7-3284-4B04-BDEA-5FAAF7C205E9}" destId="{359BF2A8-1844-4DED-9C34-17D31AAFD1E4}" srcOrd="9" destOrd="0" presId="urn:microsoft.com/office/officeart/2005/8/layout/vProcess5"/>
    <dgm:cxn modelId="{B199B0EC-FD23-480C-AB80-44D1B544E8A6}" type="presParOf" srcId="{5F45D8E7-3284-4B04-BDEA-5FAAF7C205E9}" destId="{0F96CC04-E0FB-4C23-9222-ABEB2C3EC7F7}" srcOrd="10" destOrd="0" presId="urn:microsoft.com/office/officeart/2005/8/layout/vProcess5"/>
    <dgm:cxn modelId="{B091F4AD-95D9-4336-B882-C749F478851E}" type="presParOf" srcId="{5F45D8E7-3284-4B04-BDEA-5FAAF7C205E9}" destId="{F0EC2744-E0C6-49B0-AF31-CBC93843A5F6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EE0C8C7-8E47-473C-A089-ED61B0906D14}" type="doc">
      <dgm:prSet loTypeId="urn:microsoft.com/office/officeart/2018/2/layout/IconLabelList" loCatId="icon" qsTypeId="urn:microsoft.com/office/officeart/2005/8/quickstyle/simple4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C45ABD93-3EA5-4C9B-906E-5488082A6CCB}">
      <dgm:prSet/>
      <dgm:spPr/>
      <dgm:t>
        <a:bodyPr/>
        <a:lstStyle/>
        <a:p>
          <a:r>
            <a:rPr lang="en-MY"/>
            <a:t>Calculate insurance price based on driving behaviour and driving distance.</a:t>
          </a:r>
          <a:endParaRPr lang="en-US"/>
        </a:p>
      </dgm:t>
    </dgm:pt>
    <dgm:pt modelId="{65283B46-A9A7-4B3B-98C8-E2175666946D}" type="parTrans" cxnId="{31D72DBC-9052-4D63-86DB-65789872014D}">
      <dgm:prSet/>
      <dgm:spPr/>
      <dgm:t>
        <a:bodyPr/>
        <a:lstStyle/>
        <a:p>
          <a:endParaRPr lang="en-US"/>
        </a:p>
      </dgm:t>
    </dgm:pt>
    <dgm:pt modelId="{C4096C38-8901-43ED-B8D0-6AC8712A1D72}" type="sibTrans" cxnId="{31D72DBC-9052-4D63-86DB-65789872014D}">
      <dgm:prSet/>
      <dgm:spPr/>
      <dgm:t>
        <a:bodyPr/>
        <a:lstStyle/>
        <a:p>
          <a:endParaRPr lang="en-US"/>
        </a:p>
      </dgm:t>
    </dgm:pt>
    <dgm:pt modelId="{EBD8C8EE-BCB2-4187-8490-3EE64CE6904F}">
      <dgm:prSet/>
      <dgm:spPr/>
      <dgm:t>
        <a:bodyPr/>
        <a:lstStyle/>
        <a:p>
          <a:r>
            <a:rPr lang="en-MY"/>
            <a:t>Benefits both part time drivers and full time drivers.</a:t>
          </a:r>
          <a:endParaRPr lang="en-US"/>
        </a:p>
      </dgm:t>
    </dgm:pt>
    <dgm:pt modelId="{6773B540-3C4B-44FC-9450-877782E5FBC7}" type="parTrans" cxnId="{74165C4E-7B84-4571-A800-41A0CFE61F3D}">
      <dgm:prSet/>
      <dgm:spPr/>
      <dgm:t>
        <a:bodyPr/>
        <a:lstStyle/>
        <a:p>
          <a:endParaRPr lang="en-US"/>
        </a:p>
      </dgm:t>
    </dgm:pt>
    <dgm:pt modelId="{7BA867A6-2B3F-4762-A77C-20713538E030}" type="sibTrans" cxnId="{74165C4E-7B84-4571-A800-41A0CFE61F3D}">
      <dgm:prSet/>
      <dgm:spPr/>
      <dgm:t>
        <a:bodyPr/>
        <a:lstStyle/>
        <a:p>
          <a:endParaRPr lang="en-US"/>
        </a:p>
      </dgm:t>
    </dgm:pt>
    <dgm:pt modelId="{C9B4CB5A-59B6-4D99-A3BE-48A140BF02CB}" type="pres">
      <dgm:prSet presAssocID="{0EE0C8C7-8E47-473C-A089-ED61B0906D14}" presName="root" presStyleCnt="0">
        <dgm:presLayoutVars>
          <dgm:dir/>
          <dgm:resizeHandles val="exact"/>
        </dgm:presLayoutVars>
      </dgm:prSet>
      <dgm:spPr/>
    </dgm:pt>
    <dgm:pt modelId="{26984367-CD53-4CCE-B2FD-769C24974B63}" type="pres">
      <dgm:prSet presAssocID="{C45ABD93-3EA5-4C9B-906E-5488082A6CCB}" presName="compNode" presStyleCnt="0"/>
      <dgm:spPr/>
    </dgm:pt>
    <dgm:pt modelId="{6B85925A-2EB5-4526-A718-0F9A9B4E9D1F}" type="pres">
      <dgm:prSet presAssocID="{C45ABD93-3EA5-4C9B-906E-5488082A6CC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D604785E-A672-4C3F-A7A2-20172BA3E8CC}" type="pres">
      <dgm:prSet presAssocID="{C45ABD93-3EA5-4C9B-906E-5488082A6CCB}" presName="spaceRect" presStyleCnt="0"/>
      <dgm:spPr/>
    </dgm:pt>
    <dgm:pt modelId="{9F0A720E-42C0-4472-84A4-9BF1B8BF71A9}" type="pres">
      <dgm:prSet presAssocID="{C45ABD93-3EA5-4C9B-906E-5488082A6CCB}" presName="textRect" presStyleLbl="revTx" presStyleIdx="0" presStyleCnt="2">
        <dgm:presLayoutVars>
          <dgm:chMax val="1"/>
          <dgm:chPref val="1"/>
        </dgm:presLayoutVars>
      </dgm:prSet>
      <dgm:spPr/>
    </dgm:pt>
    <dgm:pt modelId="{8F8D9E4C-14C4-4097-AED3-B6E1EDCED5AA}" type="pres">
      <dgm:prSet presAssocID="{C4096C38-8901-43ED-B8D0-6AC8712A1D72}" presName="sibTrans" presStyleCnt="0"/>
      <dgm:spPr/>
    </dgm:pt>
    <dgm:pt modelId="{41CADAD7-8B14-41D8-8E5E-D0C5C7B297B1}" type="pres">
      <dgm:prSet presAssocID="{EBD8C8EE-BCB2-4187-8490-3EE64CE6904F}" presName="compNode" presStyleCnt="0"/>
      <dgm:spPr/>
    </dgm:pt>
    <dgm:pt modelId="{B0551E56-C3E7-4EB9-BBEE-2EF7FA29D6AE}" type="pres">
      <dgm:prSet presAssocID="{EBD8C8EE-BCB2-4187-8490-3EE64CE6904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174AB365-C022-42D3-BEDE-1720D0B59BDA}" type="pres">
      <dgm:prSet presAssocID="{EBD8C8EE-BCB2-4187-8490-3EE64CE6904F}" presName="spaceRect" presStyleCnt="0"/>
      <dgm:spPr/>
    </dgm:pt>
    <dgm:pt modelId="{9733E570-18D4-4BC3-B51F-CFE28AC8842F}" type="pres">
      <dgm:prSet presAssocID="{EBD8C8EE-BCB2-4187-8490-3EE64CE6904F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838C140-0918-47CB-A9F9-E3139A1DB968}" type="presOf" srcId="{C45ABD93-3EA5-4C9B-906E-5488082A6CCB}" destId="{9F0A720E-42C0-4472-84A4-9BF1B8BF71A9}" srcOrd="0" destOrd="0" presId="urn:microsoft.com/office/officeart/2018/2/layout/IconLabelList"/>
    <dgm:cxn modelId="{74165C4E-7B84-4571-A800-41A0CFE61F3D}" srcId="{0EE0C8C7-8E47-473C-A089-ED61B0906D14}" destId="{EBD8C8EE-BCB2-4187-8490-3EE64CE6904F}" srcOrd="1" destOrd="0" parTransId="{6773B540-3C4B-44FC-9450-877782E5FBC7}" sibTransId="{7BA867A6-2B3F-4762-A77C-20713538E030}"/>
    <dgm:cxn modelId="{385230A2-3E74-4CFA-8EF9-1811CF5D95A9}" type="presOf" srcId="{EBD8C8EE-BCB2-4187-8490-3EE64CE6904F}" destId="{9733E570-18D4-4BC3-B51F-CFE28AC8842F}" srcOrd="0" destOrd="0" presId="urn:microsoft.com/office/officeart/2018/2/layout/IconLabelList"/>
    <dgm:cxn modelId="{31D72DBC-9052-4D63-86DB-65789872014D}" srcId="{0EE0C8C7-8E47-473C-A089-ED61B0906D14}" destId="{C45ABD93-3EA5-4C9B-906E-5488082A6CCB}" srcOrd="0" destOrd="0" parTransId="{65283B46-A9A7-4B3B-98C8-E2175666946D}" sibTransId="{C4096C38-8901-43ED-B8D0-6AC8712A1D72}"/>
    <dgm:cxn modelId="{3F8D10FC-1879-4963-8373-6DD19A1BC9A8}" type="presOf" srcId="{0EE0C8C7-8E47-473C-A089-ED61B0906D14}" destId="{C9B4CB5A-59B6-4D99-A3BE-48A140BF02CB}" srcOrd="0" destOrd="0" presId="urn:microsoft.com/office/officeart/2018/2/layout/IconLabelList"/>
    <dgm:cxn modelId="{E92A5944-ADF6-4A1D-B552-7F5683C99370}" type="presParOf" srcId="{C9B4CB5A-59B6-4D99-A3BE-48A140BF02CB}" destId="{26984367-CD53-4CCE-B2FD-769C24974B63}" srcOrd="0" destOrd="0" presId="urn:microsoft.com/office/officeart/2018/2/layout/IconLabelList"/>
    <dgm:cxn modelId="{1ED8BE66-F7DF-4229-92FB-43EA497FEBDE}" type="presParOf" srcId="{26984367-CD53-4CCE-B2FD-769C24974B63}" destId="{6B85925A-2EB5-4526-A718-0F9A9B4E9D1F}" srcOrd="0" destOrd="0" presId="urn:microsoft.com/office/officeart/2018/2/layout/IconLabelList"/>
    <dgm:cxn modelId="{ACFE494C-DAFD-4EB8-9D6B-49BD2AAE94B9}" type="presParOf" srcId="{26984367-CD53-4CCE-B2FD-769C24974B63}" destId="{D604785E-A672-4C3F-A7A2-20172BA3E8CC}" srcOrd="1" destOrd="0" presId="urn:microsoft.com/office/officeart/2018/2/layout/IconLabelList"/>
    <dgm:cxn modelId="{C81C0314-114B-47A1-BDA4-CFAFFE6E5735}" type="presParOf" srcId="{26984367-CD53-4CCE-B2FD-769C24974B63}" destId="{9F0A720E-42C0-4472-84A4-9BF1B8BF71A9}" srcOrd="2" destOrd="0" presId="urn:microsoft.com/office/officeart/2018/2/layout/IconLabelList"/>
    <dgm:cxn modelId="{5E397087-8CD3-42A0-B97F-D70EDE919E88}" type="presParOf" srcId="{C9B4CB5A-59B6-4D99-A3BE-48A140BF02CB}" destId="{8F8D9E4C-14C4-4097-AED3-B6E1EDCED5AA}" srcOrd="1" destOrd="0" presId="urn:microsoft.com/office/officeart/2018/2/layout/IconLabelList"/>
    <dgm:cxn modelId="{DB6B17AC-96BA-44DF-B9F8-ED2953C2AB69}" type="presParOf" srcId="{C9B4CB5A-59B6-4D99-A3BE-48A140BF02CB}" destId="{41CADAD7-8B14-41D8-8E5E-D0C5C7B297B1}" srcOrd="2" destOrd="0" presId="urn:microsoft.com/office/officeart/2018/2/layout/IconLabelList"/>
    <dgm:cxn modelId="{5EB6ED22-DFC6-4A1F-A8A8-BE5850ED5702}" type="presParOf" srcId="{41CADAD7-8B14-41D8-8E5E-D0C5C7B297B1}" destId="{B0551E56-C3E7-4EB9-BBEE-2EF7FA29D6AE}" srcOrd="0" destOrd="0" presId="urn:microsoft.com/office/officeart/2018/2/layout/IconLabelList"/>
    <dgm:cxn modelId="{53CB4DA0-4262-4361-A71C-0C2041ACE1D5}" type="presParOf" srcId="{41CADAD7-8B14-41D8-8E5E-D0C5C7B297B1}" destId="{174AB365-C022-42D3-BEDE-1720D0B59BDA}" srcOrd="1" destOrd="0" presId="urn:microsoft.com/office/officeart/2018/2/layout/IconLabelList"/>
    <dgm:cxn modelId="{30FCB38A-74F8-4B4A-BB33-A9CD11139831}" type="presParOf" srcId="{41CADAD7-8B14-41D8-8E5E-D0C5C7B297B1}" destId="{9733E570-18D4-4BC3-B51F-CFE28AC8842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6B7FC3E-F5BF-4B76-8979-443641E4A5C8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0386EEC7-927E-4B30-A7D6-D117918E300E}">
      <dgm:prSet/>
      <dgm:spPr/>
      <dgm:t>
        <a:bodyPr/>
        <a:lstStyle/>
        <a:p>
          <a:r>
            <a:rPr lang="en-MY" dirty="0"/>
            <a:t>Greater transparency</a:t>
          </a:r>
          <a:endParaRPr lang="en-US" dirty="0"/>
        </a:p>
      </dgm:t>
    </dgm:pt>
    <dgm:pt modelId="{8147411D-5169-46EC-A6D4-B955157AE608}" type="parTrans" cxnId="{E61717BA-F94E-47DE-924C-84C6E65EFBDB}">
      <dgm:prSet/>
      <dgm:spPr/>
      <dgm:t>
        <a:bodyPr/>
        <a:lstStyle/>
        <a:p>
          <a:endParaRPr lang="en-US"/>
        </a:p>
      </dgm:t>
    </dgm:pt>
    <dgm:pt modelId="{208DC96A-EB07-4AD2-802C-EE92BC012F5C}" type="sibTrans" cxnId="{E61717BA-F94E-47DE-924C-84C6E65EFBDB}">
      <dgm:prSet/>
      <dgm:spPr/>
      <dgm:t>
        <a:bodyPr/>
        <a:lstStyle/>
        <a:p>
          <a:endParaRPr lang="en-US"/>
        </a:p>
      </dgm:t>
    </dgm:pt>
    <dgm:pt modelId="{065B08C0-1207-4BDF-A01F-175681B12D59}">
      <dgm:prSet/>
      <dgm:spPr/>
      <dgm:t>
        <a:bodyPr/>
        <a:lstStyle/>
        <a:p>
          <a:r>
            <a:rPr lang="en-MY"/>
            <a:t>Enhanced security</a:t>
          </a:r>
          <a:endParaRPr lang="en-US"/>
        </a:p>
      </dgm:t>
    </dgm:pt>
    <dgm:pt modelId="{790BB4DF-338A-4357-86A5-3817E131C2FF}" type="parTrans" cxnId="{495668DF-49D9-48DE-990F-5944B6A74BD6}">
      <dgm:prSet/>
      <dgm:spPr/>
      <dgm:t>
        <a:bodyPr/>
        <a:lstStyle/>
        <a:p>
          <a:endParaRPr lang="en-US"/>
        </a:p>
      </dgm:t>
    </dgm:pt>
    <dgm:pt modelId="{A63C6F0A-5C2B-455A-85E1-F4A0C78D53F5}" type="sibTrans" cxnId="{495668DF-49D9-48DE-990F-5944B6A74BD6}">
      <dgm:prSet/>
      <dgm:spPr/>
      <dgm:t>
        <a:bodyPr/>
        <a:lstStyle/>
        <a:p>
          <a:endParaRPr lang="en-US"/>
        </a:p>
      </dgm:t>
    </dgm:pt>
    <dgm:pt modelId="{BFC3A37C-0B4F-4B17-BED8-4FD79CD0D709}">
      <dgm:prSet/>
      <dgm:spPr/>
      <dgm:t>
        <a:bodyPr/>
        <a:lstStyle/>
        <a:p>
          <a:r>
            <a:rPr lang="en-MY"/>
            <a:t>Build up customer trust towards the insurance company as there is no way for insurance company to modify the data once it uploaded to blockchain.</a:t>
          </a:r>
          <a:endParaRPr lang="en-US"/>
        </a:p>
      </dgm:t>
    </dgm:pt>
    <dgm:pt modelId="{2C8D0B2D-5BAC-4C4F-A64A-FF8085A766B3}" type="parTrans" cxnId="{B618025B-4973-46FE-9176-8A49DB18E72A}">
      <dgm:prSet/>
      <dgm:spPr/>
      <dgm:t>
        <a:bodyPr/>
        <a:lstStyle/>
        <a:p>
          <a:endParaRPr lang="en-US"/>
        </a:p>
      </dgm:t>
    </dgm:pt>
    <dgm:pt modelId="{1789548A-C6B8-44AC-826D-385506CFEB60}" type="sibTrans" cxnId="{B618025B-4973-46FE-9176-8A49DB18E72A}">
      <dgm:prSet/>
      <dgm:spPr/>
      <dgm:t>
        <a:bodyPr/>
        <a:lstStyle/>
        <a:p>
          <a:endParaRPr lang="en-US"/>
        </a:p>
      </dgm:t>
    </dgm:pt>
    <dgm:pt modelId="{C511D00B-EF0F-4787-9950-FCE2ED4B362C}" type="pres">
      <dgm:prSet presAssocID="{86B7FC3E-F5BF-4B76-8979-443641E4A5C8}" presName="root" presStyleCnt="0">
        <dgm:presLayoutVars>
          <dgm:dir/>
          <dgm:resizeHandles val="exact"/>
        </dgm:presLayoutVars>
      </dgm:prSet>
      <dgm:spPr/>
    </dgm:pt>
    <dgm:pt modelId="{A7F1B3D2-83E1-49E0-83AF-91F1657522EF}" type="pres">
      <dgm:prSet presAssocID="{0386EEC7-927E-4B30-A7D6-D117918E300E}" presName="compNode" presStyleCnt="0"/>
      <dgm:spPr/>
    </dgm:pt>
    <dgm:pt modelId="{56F54A38-E721-469C-BDC4-4697A8D19106}" type="pres">
      <dgm:prSet presAssocID="{0386EEC7-927E-4B30-A7D6-D117918E300E}" presName="bgRect" presStyleLbl="bgShp" presStyleIdx="0" presStyleCnt="3"/>
      <dgm:spPr/>
    </dgm:pt>
    <dgm:pt modelId="{C98EF4F3-15FA-4323-B49D-8F6D3750DE3F}" type="pres">
      <dgm:prSet presAssocID="{0386EEC7-927E-4B30-A7D6-D117918E300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0C1A48DF-0F7F-4398-9A1F-2F1CC4D60571}" type="pres">
      <dgm:prSet presAssocID="{0386EEC7-927E-4B30-A7D6-D117918E300E}" presName="spaceRect" presStyleCnt="0"/>
      <dgm:spPr/>
    </dgm:pt>
    <dgm:pt modelId="{812D47BB-6EAC-4553-B5B5-63141E92C05A}" type="pres">
      <dgm:prSet presAssocID="{0386EEC7-927E-4B30-A7D6-D117918E300E}" presName="parTx" presStyleLbl="revTx" presStyleIdx="0" presStyleCnt="3">
        <dgm:presLayoutVars>
          <dgm:chMax val="0"/>
          <dgm:chPref val="0"/>
        </dgm:presLayoutVars>
      </dgm:prSet>
      <dgm:spPr/>
    </dgm:pt>
    <dgm:pt modelId="{BB762281-E6EC-42D3-84F6-E8FB78DBC66E}" type="pres">
      <dgm:prSet presAssocID="{208DC96A-EB07-4AD2-802C-EE92BC012F5C}" presName="sibTrans" presStyleCnt="0"/>
      <dgm:spPr/>
    </dgm:pt>
    <dgm:pt modelId="{1A555B36-C798-44C2-AC0D-EBB952041F9F}" type="pres">
      <dgm:prSet presAssocID="{065B08C0-1207-4BDF-A01F-175681B12D59}" presName="compNode" presStyleCnt="0"/>
      <dgm:spPr/>
    </dgm:pt>
    <dgm:pt modelId="{6450255D-22E3-4000-A33F-B592B5037AD9}" type="pres">
      <dgm:prSet presAssocID="{065B08C0-1207-4BDF-A01F-175681B12D59}" presName="bgRect" presStyleLbl="bgShp" presStyleIdx="1" presStyleCnt="3"/>
      <dgm:spPr/>
    </dgm:pt>
    <dgm:pt modelId="{5CE5C50F-7F1C-4460-A36D-ECF720D6486D}" type="pres">
      <dgm:prSet presAssocID="{065B08C0-1207-4BDF-A01F-175681B12D5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746192BB-6051-45E2-BA51-8263A4EFDA1B}" type="pres">
      <dgm:prSet presAssocID="{065B08C0-1207-4BDF-A01F-175681B12D59}" presName="spaceRect" presStyleCnt="0"/>
      <dgm:spPr/>
    </dgm:pt>
    <dgm:pt modelId="{145CFC46-B0DC-4D46-AC4E-EFA30F7DB00F}" type="pres">
      <dgm:prSet presAssocID="{065B08C0-1207-4BDF-A01F-175681B12D59}" presName="parTx" presStyleLbl="revTx" presStyleIdx="1" presStyleCnt="3">
        <dgm:presLayoutVars>
          <dgm:chMax val="0"/>
          <dgm:chPref val="0"/>
        </dgm:presLayoutVars>
      </dgm:prSet>
      <dgm:spPr/>
    </dgm:pt>
    <dgm:pt modelId="{7D4DB8EC-A528-4292-ACF7-19F3DC680E99}" type="pres">
      <dgm:prSet presAssocID="{A63C6F0A-5C2B-455A-85E1-F4A0C78D53F5}" presName="sibTrans" presStyleCnt="0"/>
      <dgm:spPr/>
    </dgm:pt>
    <dgm:pt modelId="{D9D31C56-BF92-475A-A6FE-F90831624EDE}" type="pres">
      <dgm:prSet presAssocID="{BFC3A37C-0B4F-4B17-BED8-4FD79CD0D709}" presName="compNode" presStyleCnt="0"/>
      <dgm:spPr/>
    </dgm:pt>
    <dgm:pt modelId="{7930CB90-14AE-4496-AC46-530A9982D88C}" type="pres">
      <dgm:prSet presAssocID="{BFC3A37C-0B4F-4B17-BED8-4FD79CD0D709}" presName="bgRect" presStyleLbl="bgShp" presStyleIdx="2" presStyleCnt="3"/>
      <dgm:spPr/>
    </dgm:pt>
    <dgm:pt modelId="{F8F36E99-873C-4437-A664-5C8D1157DD89}" type="pres">
      <dgm:prSet presAssocID="{BFC3A37C-0B4F-4B17-BED8-4FD79CD0D70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6CB9A49D-5640-46CE-ACC3-E013E3489E5E}" type="pres">
      <dgm:prSet presAssocID="{BFC3A37C-0B4F-4B17-BED8-4FD79CD0D709}" presName="spaceRect" presStyleCnt="0"/>
      <dgm:spPr/>
    </dgm:pt>
    <dgm:pt modelId="{A3E97940-66CC-4687-9EC7-71379335EB04}" type="pres">
      <dgm:prSet presAssocID="{BFC3A37C-0B4F-4B17-BED8-4FD79CD0D70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EB5463F-0079-454D-866A-A8969F5D4E2F}" type="presOf" srcId="{065B08C0-1207-4BDF-A01F-175681B12D59}" destId="{145CFC46-B0DC-4D46-AC4E-EFA30F7DB00F}" srcOrd="0" destOrd="0" presId="urn:microsoft.com/office/officeart/2018/2/layout/IconVerticalSolidList"/>
    <dgm:cxn modelId="{B618025B-4973-46FE-9176-8A49DB18E72A}" srcId="{86B7FC3E-F5BF-4B76-8979-443641E4A5C8}" destId="{BFC3A37C-0B4F-4B17-BED8-4FD79CD0D709}" srcOrd="2" destOrd="0" parTransId="{2C8D0B2D-5BAC-4C4F-A64A-FF8085A766B3}" sibTransId="{1789548A-C6B8-44AC-826D-385506CFEB60}"/>
    <dgm:cxn modelId="{25698F7C-25F0-4BF2-85F8-91D0A436F405}" type="presOf" srcId="{86B7FC3E-F5BF-4B76-8979-443641E4A5C8}" destId="{C511D00B-EF0F-4787-9950-FCE2ED4B362C}" srcOrd="0" destOrd="0" presId="urn:microsoft.com/office/officeart/2018/2/layout/IconVerticalSolidList"/>
    <dgm:cxn modelId="{0D528A9A-B32A-42EB-8A62-EB54D340F201}" type="presOf" srcId="{BFC3A37C-0B4F-4B17-BED8-4FD79CD0D709}" destId="{A3E97940-66CC-4687-9EC7-71379335EB04}" srcOrd="0" destOrd="0" presId="urn:microsoft.com/office/officeart/2018/2/layout/IconVerticalSolidList"/>
    <dgm:cxn modelId="{E61717BA-F94E-47DE-924C-84C6E65EFBDB}" srcId="{86B7FC3E-F5BF-4B76-8979-443641E4A5C8}" destId="{0386EEC7-927E-4B30-A7D6-D117918E300E}" srcOrd="0" destOrd="0" parTransId="{8147411D-5169-46EC-A6D4-B955157AE608}" sibTransId="{208DC96A-EB07-4AD2-802C-EE92BC012F5C}"/>
    <dgm:cxn modelId="{495668DF-49D9-48DE-990F-5944B6A74BD6}" srcId="{86B7FC3E-F5BF-4B76-8979-443641E4A5C8}" destId="{065B08C0-1207-4BDF-A01F-175681B12D59}" srcOrd="1" destOrd="0" parTransId="{790BB4DF-338A-4357-86A5-3817E131C2FF}" sibTransId="{A63C6F0A-5C2B-455A-85E1-F4A0C78D53F5}"/>
    <dgm:cxn modelId="{63E556E7-67B3-4319-8AEC-F79FCBD94FF0}" type="presOf" srcId="{0386EEC7-927E-4B30-A7D6-D117918E300E}" destId="{812D47BB-6EAC-4553-B5B5-63141E92C05A}" srcOrd="0" destOrd="0" presId="urn:microsoft.com/office/officeart/2018/2/layout/IconVerticalSolidList"/>
    <dgm:cxn modelId="{E13F6DA0-829E-43BB-8B26-B7075B6F8595}" type="presParOf" srcId="{C511D00B-EF0F-4787-9950-FCE2ED4B362C}" destId="{A7F1B3D2-83E1-49E0-83AF-91F1657522EF}" srcOrd="0" destOrd="0" presId="urn:microsoft.com/office/officeart/2018/2/layout/IconVerticalSolidList"/>
    <dgm:cxn modelId="{8908D58B-1F92-4B35-8A98-D4B8BD0D0E3D}" type="presParOf" srcId="{A7F1B3D2-83E1-49E0-83AF-91F1657522EF}" destId="{56F54A38-E721-469C-BDC4-4697A8D19106}" srcOrd="0" destOrd="0" presId="urn:microsoft.com/office/officeart/2018/2/layout/IconVerticalSolidList"/>
    <dgm:cxn modelId="{E1067C1D-D7BB-4C43-A724-E0F348022559}" type="presParOf" srcId="{A7F1B3D2-83E1-49E0-83AF-91F1657522EF}" destId="{C98EF4F3-15FA-4323-B49D-8F6D3750DE3F}" srcOrd="1" destOrd="0" presId="urn:microsoft.com/office/officeart/2018/2/layout/IconVerticalSolidList"/>
    <dgm:cxn modelId="{A7D35FB6-C4E6-4053-98C8-91E410E86C2A}" type="presParOf" srcId="{A7F1B3D2-83E1-49E0-83AF-91F1657522EF}" destId="{0C1A48DF-0F7F-4398-9A1F-2F1CC4D60571}" srcOrd="2" destOrd="0" presId="urn:microsoft.com/office/officeart/2018/2/layout/IconVerticalSolidList"/>
    <dgm:cxn modelId="{71E5E063-8100-4915-A4D8-6C4FE5DDE2B3}" type="presParOf" srcId="{A7F1B3D2-83E1-49E0-83AF-91F1657522EF}" destId="{812D47BB-6EAC-4553-B5B5-63141E92C05A}" srcOrd="3" destOrd="0" presId="urn:microsoft.com/office/officeart/2018/2/layout/IconVerticalSolidList"/>
    <dgm:cxn modelId="{29D0737E-2C2B-4529-9462-115217AEDB71}" type="presParOf" srcId="{C511D00B-EF0F-4787-9950-FCE2ED4B362C}" destId="{BB762281-E6EC-42D3-84F6-E8FB78DBC66E}" srcOrd="1" destOrd="0" presId="urn:microsoft.com/office/officeart/2018/2/layout/IconVerticalSolidList"/>
    <dgm:cxn modelId="{AEF567C9-1EDE-4B3A-BEAD-76798D3FC048}" type="presParOf" srcId="{C511D00B-EF0F-4787-9950-FCE2ED4B362C}" destId="{1A555B36-C798-44C2-AC0D-EBB952041F9F}" srcOrd="2" destOrd="0" presId="urn:microsoft.com/office/officeart/2018/2/layout/IconVerticalSolidList"/>
    <dgm:cxn modelId="{3132BFFF-0B6F-44A6-BA1C-CEE6D558D7DD}" type="presParOf" srcId="{1A555B36-C798-44C2-AC0D-EBB952041F9F}" destId="{6450255D-22E3-4000-A33F-B592B5037AD9}" srcOrd="0" destOrd="0" presId="urn:microsoft.com/office/officeart/2018/2/layout/IconVerticalSolidList"/>
    <dgm:cxn modelId="{893937BD-7BC7-43DB-A72F-BE6EECADF836}" type="presParOf" srcId="{1A555B36-C798-44C2-AC0D-EBB952041F9F}" destId="{5CE5C50F-7F1C-4460-A36D-ECF720D6486D}" srcOrd="1" destOrd="0" presId="urn:microsoft.com/office/officeart/2018/2/layout/IconVerticalSolidList"/>
    <dgm:cxn modelId="{093EB3DC-6C9D-413D-8076-39D9290C1689}" type="presParOf" srcId="{1A555B36-C798-44C2-AC0D-EBB952041F9F}" destId="{746192BB-6051-45E2-BA51-8263A4EFDA1B}" srcOrd="2" destOrd="0" presId="urn:microsoft.com/office/officeart/2018/2/layout/IconVerticalSolidList"/>
    <dgm:cxn modelId="{F4B1B48B-CD4F-4C25-8250-9514C2EC4D25}" type="presParOf" srcId="{1A555B36-C798-44C2-AC0D-EBB952041F9F}" destId="{145CFC46-B0DC-4D46-AC4E-EFA30F7DB00F}" srcOrd="3" destOrd="0" presId="urn:microsoft.com/office/officeart/2018/2/layout/IconVerticalSolidList"/>
    <dgm:cxn modelId="{982621B1-7ED4-449A-9AD3-B0B806BD4898}" type="presParOf" srcId="{C511D00B-EF0F-4787-9950-FCE2ED4B362C}" destId="{7D4DB8EC-A528-4292-ACF7-19F3DC680E99}" srcOrd="3" destOrd="0" presId="urn:microsoft.com/office/officeart/2018/2/layout/IconVerticalSolidList"/>
    <dgm:cxn modelId="{6C2FC710-0D5F-4766-923D-2485CCBCA6C2}" type="presParOf" srcId="{C511D00B-EF0F-4787-9950-FCE2ED4B362C}" destId="{D9D31C56-BF92-475A-A6FE-F90831624EDE}" srcOrd="4" destOrd="0" presId="urn:microsoft.com/office/officeart/2018/2/layout/IconVerticalSolidList"/>
    <dgm:cxn modelId="{9C1A040E-B7D3-426B-B763-33B808769528}" type="presParOf" srcId="{D9D31C56-BF92-475A-A6FE-F90831624EDE}" destId="{7930CB90-14AE-4496-AC46-530A9982D88C}" srcOrd="0" destOrd="0" presId="urn:microsoft.com/office/officeart/2018/2/layout/IconVerticalSolidList"/>
    <dgm:cxn modelId="{310BF404-828A-428B-A85F-1697A8C038BE}" type="presParOf" srcId="{D9D31C56-BF92-475A-A6FE-F90831624EDE}" destId="{F8F36E99-873C-4437-A664-5C8D1157DD89}" srcOrd="1" destOrd="0" presId="urn:microsoft.com/office/officeart/2018/2/layout/IconVerticalSolidList"/>
    <dgm:cxn modelId="{6579A408-2DF8-4CE4-A8C9-4D3C643F8804}" type="presParOf" srcId="{D9D31C56-BF92-475A-A6FE-F90831624EDE}" destId="{6CB9A49D-5640-46CE-ACC3-E013E3489E5E}" srcOrd="2" destOrd="0" presId="urn:microsoft.com/office/officeart/2018/2/layout/IconVerticalSolidList"/>
    <dgm:cxn modelId="{15A24CC2-7C61-41BC-8D4E-605F9F9AA3F1}" type="presParOf" srcId="{D9D31C56-BF92-475A-A6FE-F90831624EDE}" destId="{A3E97940-66CC-4687-9EC7-71379335EB0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CF3F8F-0D68-41B9-9B06-0170E1CBECE1}">
      <dsp:nvSpPr>
        <dsp:cNvPr id="0" name=""/>
        <dsp:cNvSpPr/>
      </dsp:nvSpPr>
      <dsp:spPr>
        <a:xfrm>
          <a:off x="0" y="0"/>
          <a:ext cx="6468447" cy="123005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900" b="1" kern="1200" dirty="0"/>
            <a:t>E-hailing drivers must turn on their smart phone while working.</a:t>
          </a:r>
          <a:endParaRPr lang="en-US" sz="1900" kern="1200" dirty="0"/>
        </a:p>
      </dsp:txBody>
      <dsp:txXfrm>
        <a:off x="36027" y="36027"/>
        <a:ext cx="5037178" cy="1158004"/>
      </dsp:txXfrm>
    </dsp:sp>
    <dsp:sp modelId="{0CDF3476-918A-4BEE-9988-77D1440D0753}">
      <dsp:nvSpPr>
        <dsp:cNvPr id="0" name=""/>
        <dsp:cNvSpPr/>
      </dsp:nvSpPr>
      <dsp:spPr>
        <a:xfrm>
          <a:off x="541732" y="1453705"/>
          <a:ext cx="6468447" cy="1230058"/>
        </a:xfrm>
        <a:prstGeom prst="roundRect">
          <a:avLst>
            <a:gd name="adj" fmla="val 10000"/>
          </a:avLst>
        </a:prstGeom>
        <a:solidFill>
          <a:schemeClr val="accent2">
            <a:hueOff val="-904150"/>
            <a:satOff val="-552"/>
            <a:lumOff val="2157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900" b="1" kern="1200"/>
            <a:t>All smart phone have the accelerometer for the measurement of the driving behaviour. </a:t>
          </a:r>
          <a:endParaRPr lang="en-US" sz="1900" kern="1200"/>
        </a:p>
      </dsp:txBody>
      <dsp:txXfrm>
        <a:off x="577759" y="1489732"/>
        <a:ext cx="5055122" cy="1158004"/>
      </dsp:txXfrm>
    </dsp:sp>
    <dsp:sp modelId="{308F82BC-AE28-4CC0-BDCC-4404BA942D51}">
      <dsp:nvSpPr>
        <dsp:cNvPr id="0" name=""/>
        <dsp:cNvSpPr/>
      </dsp:nvSpPr>
      <dsp:spPr>
        <a:xfrm>
          <a:off x="1075379" y="2907411"/>
          <a:ext cx="6468447" cy="1230058"/>
        </a:xfrm>
        <a:prstGeom prst="roundRect">
          <a:avLst>
            <a:gd name="adj" fmla="val 10000"/>
          </a:avLst>
        </a:prstGeom>
        <a:solidFill>
          <a:schemeClr val="accent2">
            <a:hueOff val="-1808300"/>
            <a:satOff val="-1104"/>
            <a:lumOff val="4314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900" b="1" kern="1200" dirty="0"/>
            <a:t>There is no any insurance company offer vehicle insurance for e-hailing driver.</a:t>
          </a:r>
          <a:endParaRPr lang="en-US" sz="1900" kern="1200" dirty="0"/>
        </a:p>
      </dsp:txBody>
      <dsp:txXfrm>
        <a:off x="1111406" y="2943438"/>
        <a:ext cx="5063208" cy="1158004"/>
      </dsp:txXfrm>
    </dsp:sp>
    <dsp:sp modelId="{C734792D-A69C-4DAA-B2C7-1B602F50704F}">
      <dsp:nvSpPr>
        <dsp:cNvPr id="0" name=""/>
        <dsp:cNvSpPr/>
      </dsp:nvSpPr>
      <dsp:spPr>
        <a:xfrm>
          <a:off x="1617111" y="4361116"/>
          <a:ext cx="6468447" cy="1230058"/>
        </a:xfrm>
        <a:prstGeom prst="roundRect">
          <a:avLst>
            <a:gd name="adj" fmla="val 10000"/>
          </a:avLst>
        </a:prstGeom>
        <a:solidFill>
          <a:schemeClr val="accent2">
            <a:hueOff val="-2712450"/>
            <a:satOff val="-1656"/>
            <a:lumOff val="6471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900" b="1" kern="1200" dirty="0"/>
            <a:t>Because the risk for e-hailing driver to involve in accident is too high and insurance company cant offer a suitable insurance package for all driver.</a:t>
          </a:r>
          <a:endParaRPr lang="en-US" sz="1900" kern="1200" dirty="0"/>
        </a:p>
      </dsp:txBody>
      <dsp:txXfrm>
        <a:off x="1653138" y="4397143"/>
        <a:ext cx="5055122" cy="1158004"/>
      </dsp:txXfrm>
    </dsp:sp>
    <dsp:sp modelId="{CA5F766D-6323-4614-9577-B054FC15E6A0}">
      <dsp:nvSpPr>
        <dsp:cNvPr id="0" name=""/>
        <dsp:cNvSpPr/>
      </dsp:nvSpPr>
      <dsp:spPr>
        <a:xfrm>
          <a:off x="6210684" y="2666740"/>
          <a:ext cx="799538" cy="799538"/>
        </a:xfrm>
        <a:prstGeom prst="downArrow">
          <a:avLst>
            <a:gd name="adj1" fmla="val 55000"/>
            <a:gd name="adj2" fmla="val 45000"/>
          </a:avLst>
        </a:prstGeom>
        <a:noFill/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6390580" y="2666740"/>
        <a:ext cx="439746" cy="601652"/>
      </dsp:txXfrm>
    </dsp:sp>
    <dsp:sp modelId="{8C541BB5-9C08-47F6-8527-846B1A5B24BF}">
      <dsp:nvSpPr>
        <dsp:cNvPr id="0" name=""/>
        <dsp:cNvSpPr/>
      </dsp:nvSpPr>
      <dsp:spPr>
        <a:xfrm>
          <a:off x="7286020" y="4560991"/>
          <a:ext cx="799538" cy="799538"/>
        </a:xfrm>
        <a:prstGeom prst="downArrow">
          <a:avLst>
            <a:gd name="adj1" fmla="val 55000"/>
            <a:gd name="adj2" fmla="val 45000"/>
          </a:avLst>
        </a:prstGeom>
        <a:noFill/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7465916" y="4560991"/>
        <a:ext cx="439746" cy="601652"/>
      </dsp:txXfrm>
    </dsp:sp>
    <dsp:sp modelId="{2DA58C8F-F346-4C9F-BA32-94CB9B0870F4}">
      <dsp:nvSpPr>
        <dsp:cNvPr id="0" name=""/>
        <dsp:cNvSpPr/>
      </dsp:nvSpPr>
      <dsp:spPr>
        <a:xfrm>
          <a:off x="6733246" y="3847149"/>
          <a:ext cx="799538" cy="799538"/>
        </a:xfrm>
        <a:prstGeom prst="downArrow">
          <a:avLst>
            <a:gd name="adj1" fmla="val 55000"/>
            <a:gd name="adj2" fmla="val 45000"/>
          </a:avLst>
        </a:prstGeom>
        <a:noFill/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6913142" y="3847149"/>
        <a:ext cx="439746" cy="6016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85925A-2EB5-4526-A718-0F9A9B4E9D1F}">
      <dsp:nvSpPr>
        <dsp:cNvPr id="0" name=""/>
        <dsp:cNvSpPr/>
      </dsp:nvSpPr>
      <dsp:spPr>
        <a:xfrm>
          <a:off x="1299066" y="479565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F0A720E-42C0-4472-84A4-9BF1B8BF71A9}">
      <dsp:nvSpPr>
        <dsp:cNvPr id="0" name=""/>
        <dsp:cNvSpPr/>
      </dsp:nvSpPr>
      <dsp:spPr>
        <a:xfrm>
          <a:off x="111066" y="2893916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900" kern="1200"/>
            <a:t>Calculate insurance price based on driving behaviour and driving distance.</a:t>
          </a:r>
          <a:endParaRPr lang="en-US" sz="1900" kern="1200"/>
        </a:p>
      </dsp:txBody>
      <dsp:txXfrm>
        <a:off x="111066" y="2893916"/>
        <a:ext cx="4320000" cy="720000"/>
      </dsp:txXfrm>
    </dsp:sp>
    <dsp:sp modelId="{B0551E56-C3E7-4EB9-BBEE-2EF7FA29D6AE}">
      <dsp:nvSpPr>
        <dsp:cNvPr id="0" name=""/>
        <dsp:cNvSpPr/>
      </dsp:nvSpPr>
      <dsp:spPr>
        <a:xfrm>
          <a:off x="6375066" y="479565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733E570-18D4-4BC3-B51F-CFE28AC8842F}">
      <dsp:nvSpPr>
        <dsp:cNvPr id="0" name=""/>
        <dsp:cNvSpPr/>
      </dsp:nvSpPr>
      <dsp:spPr>
        <a:xfrm>
          <a:off x="5187066" y="2893916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900" kern="1200"/>
            <a:t>Benefits both part time drivers and full time drivers.</a:t>
          </a:r>
          <a:endParaRPr lang="en-US" sz="1900" kern="1200"/>
        </a:p>
      </dsp:txBody>
      <dsp:txXfrm>
        <a:off x="5187066" y="2893916"/>
        <a:ext cx="432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F54A38-E721-469C-BDC4-4697A8D19106}">
      <dsp:nvSpPr>
        <dsp:cNvPr id="0" name=""/>
        <dsp:cNvSpPr/>
      </dsp:nvSpPr>
      <dsp:spPr>
        <a:xfrm>
          <a:off x="0" y="588"/>
          <a:ext cx="6692813" cy="137771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98EF4F3-15FA-4323-B49D-8F6D3750DE3F}">
      <dsp:nvSpPr>
        <dsp:cNvPr id="0" name=""/>
        <dsp:cNvSpPr/>
      </dsp:nvSpPr>
      <dsp:spPr>
        <a:xfrm>
          <a:off x="416759" y="310575"/>
          <a:ext cx="757744" cy="7577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12D47BB-6EAC-4553-B5B5-63141E92C05A}">
      <dsp:nvSpPr>
        <dsp:cNvPr id="0" name=""/>
        <dsp:cNvSpPr/>
      </dsp:nvSpPr>
      <dsp:spPr>
        <a:xfrm>
          <a:off x="1591264" y="588"/>
          <a:ext cx="5101549" cy="1377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808" tIns="145808" rIns="145808" bIns="145808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000" kern="1200" dirty="0"/>
            <a:t>Greater transparency</a:t>
          </a:r>
          <a:endParaRPr lang="en-US" sz="2000" kern="1200" dirty="0"/>
        </a:p>
      </dsp:txBody>
      <dsp:txXfrm>
        <a:off x="1591264" y="588"/>
        <a:ext cx="5101549" cy="1377717"/>
      </dsp:txXfrm>
    </dsp:sp>
    <dsp:sp modelId="{6450255D-22E3-4000-A33F-B592B5037AD9}">
      <dsp:nvSpPr>
        <dsp:cNvPr id="0" name=""/>
        <dsp:cNvSpPr/>
      </dsp:nvSpPr>
      <dsp:spPr>
        <a:xfrm>
          <a:off x="0" y="1722736"/>
          <a:ext cx="6692813" cy="137771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CE5C50F-7F1C-4460-A36D-ECF720D6486D}">
      <dsp:nvSpPr>
        <dsp:cNvPr id="0" name=""/>
        <dsp:cNvSpPr/>
      </dsp:nvSpPr>
      <dsp:spPr>
        <a:xfrm>
          <a:off x="416759" y="2032722"/>
          <a:ext cx="757744" cy="7577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45CFC46-B0DC-4D46-AC4E-EFA30F7DB00F}">
      <dsp:nvSpPr>
        <dsp:cNvPr id="0" name=""/>
        <dsp:cNvSpPr/>
      </dsp:nvSpPr>
      <dsp:spPr>
        <a:xfrm>
          <a:off x="1591264" y="1722736"/>
          <a:ext cx="5101549" cy="1377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808" tIns="145808" rIns="145808" bIns="145808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000" kern="1200"/>
            <a:t>Enhanced security</a:t>
          </a:r>
          <a:endParaRPr lang="en-US" sz="2000" kern="1200"/>
        </a:p>
      </dsp:txBody>
      <dsp:txXfrm>
        <a:off x="1591264" y="1722736"/>
        <a:ext cx="5101549" cy="1377717"/>
      </dsp:txXfrm>
    </dsp:sp>
    <dsp:sp modelId="{7930CB90-14AE-4496-AC46-530A9982D88C}">
      <dsp:nvSpPr>
        <dsp:cNvPr id="0" name=""/>
        <dsp:cNvSpPr/>
      </dsp:nvSpPr>
      <dsp:spPr>
        <a:xfrm>
          <a:off x="0" y="3444883"/>
          <a:ext cx="6692813" cy="137771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8F36E99-873C-4437-A664-5C8D1157DD89}">
      <dsp:nvSpPr>
        <dsp:cNvPr id="0" name=""/>
        <dsp:cNvSpPr/>
      </dsp:nvSpPr>
      <dsp:spPr>
        <a:xfrm>
          <a:off x="416759" y="3754869"/>
          <a:ext cx="757744" cy="7577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3E97940-66CC-4687-9EC7-71379335EB04}">
      <dsp:nvSpPr>
        <dsp:cNvPr id="0" name=""/>
        <dsp:cNvSpPr/>
      </dsp:nvSpPr>
      <dsp:spPr>
        <a:xfrm>
          <a:off x="1591264" y="3444883"/>
          <a:ext cx="5101549" cy="1377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808" tIns="145808" rIns="145808" bIns="145808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000" kern="1200"/>
            <a:t>Build up customer trust towards the insurance company as there is no way for insurance company to modify the data once it uploaded to blockchain.</a:t>
          </a:r>
          <a:endParaRPr lang="en-US" sz="2000" kern="1200"/>
        </a:p>
      </dsp:txBody>
      <dsp:txXfrm>
        <a:off x="1591264" y="3444883"/>
        <a:ext cx="5101549" cy="13777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12/16/2018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B688C-F909-4D34-A10B-3FCE12FE41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DRIVING BEHAVIOUR BASED VEHICLE INSURANCE </a:t>
            </a:r>
            <a:endParaRPr lang="en-MY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D6BD73-1759-4A58-A2C4-DD1FD43D53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Group Name: </a:t>
            </a:r>
            <a:r>
              <a:rPr lang="en-US" sz="2400" dirty="0" err="1"/>
              <a:t>Haizz</a:t>
            </a:r>
            <a:r>
              <a:rPr lang="en-US" sz="2400" dirty="0"/>
              <a:t> so many </a:t>
            </a:r>
            <a:r>
              <a:rPr lang="en-US" sz="2400" dirty="0" err="1"/>
              <a:t>assignmentsss</a:t>
            </a:r>
            <a:endParaRPr lang="en-MY" sz="2400" dirty="0"/>
          </a:p>
        </p:txBody>
      </p:sp>
    </p:spTree>
    <p:extLst>
      <p:ext uri="{BB962C8B-B14F-4D97-AF65-F5344CB8AC3E}">
        <p14:creationId xmlns:p14="http://schemas.microsoft.com/office/powerpoint/2010/main" val="3782557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B5AA8A5-25CC-4295-892F-367FCDAF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DD65AA-8280-4962-92F3-DF1CB5334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9068" y="-8467"/>
            <a:ext cx="4766733" cy="6866467"/>
            <a:chOff x="7425267" y="-8467"/>
            <a:chExt cx="4766733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8942788-FC6D-44C2-BFC1-6F064710D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093AC6-E5C2-4894-A520-5BE11049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F2EF9281-EAD8-4973-938C-52DECCD0F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F4D52681-7A79-4750-8E02-7C30DBAFE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F132E88E-8003-49D3-88BD-E18DF696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8C986A99-157C-40D0-97AD-371B6F55E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264123D5-6D32-4F54-BAD5-43A5BAF6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5FCA8C06-6A3E-4C39-9EF2-117987331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F93416A-6C44-4D77-A94A-DEBC035EA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F9CE08-7288-43A1-BCA2-E96CB7330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MY" sz="4400">
                <a:solidFill>
                  <a:schemeClr val="accent1">
                    <a:lumMod val="75000"/>
                  </a:schemeClr>
                </a:solidFill>
              </a:rPr>
              <a:t>WHY BLOCKCHAIN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C6BC13-FB1E-48CC-B421-3D0603972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2625" y="0"/>
            <a:ext cx="64493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A6542AD-CF50-4CD3-8FE6-198FDA06F8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4893101"/>
              </p:ext>
            </p:extLst>
          </p:nvPr>
        </p:nvGraphicFramePr>
        <p:xfrm>
          <a:off x="4852543" y="944564"/>
          <a:ext cx="6692814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5662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A49AFA-DDB1-48AD-8858-D624A28E9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" y="745979"/>
            <a:ext cx="8825629" cy="516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08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hone">
            <a:hlinkClick r:id="" action="ppaction://media"/>
            <a:extLst>
              <a:ext uri="{FF2B5EF4-FFF2-40B4-BE49-F238E27FC236}">
                <a16:creationId xmlns:a16="http://schemas.microsoft.com/office/drawing/2014/main" id="{13229E6E-B5D8-475A-ACC4-1BBC30B1C71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53411" y="76200"/>
            <a:ext cx="3523277" cy="6477000"/>
          </a:xfrm>
        </p:spPr>
      </p:pic>
    </p:spTree>
    <p:extLst>
      <p:ext uri="{BB962C8B-B14F-4D97-AF65-F5344CB8AC3E}">
        <p14:creationId xmlns:p14="http://schemas.microsoft.com/office/powerpoint/2010/main" val="306932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kathonReal">
            <a:hlinkClick r:id="" action="ppaction://media"/>
            <a:extLst>
              <a:ext uri="{FF2B5EF4-FFF2-40B4-BE49-F238E27FC236}">
                <a16:creationId xmlns:a16="http://schemas.microsoft.com/office/drawing/2014/main" id="{C833D3F1-6357-4D03-B52C-13954C0368A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775" y="-1"/>
            <a:ext cx="12158611" cy="6105525"/>
          </a:xfrm>
        </p:spPr>
      </p:pic>
    </p:spTree>
    <p:extLst>
      <p:ext uri="{BB962C8B-B14F-4D97-AF65-F5344CB8AC3E}">
        <p14:creationId xmlns:p14="http://schemas.microsoft.com/office/powerpoint/2010/main" val="305927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2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E7A1B-A9A5-4B60-A645-303D37EC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First target customers</a:t>
            </a:r>
            <a:endParaRPr lang="en-MY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4D01B-C7CF-4851-B0F0-C1368F61F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sz="2800" b="1" dirty="0"/>
              <a:t>200,000 registered e-hailing drivers in Malaysia</a:t>
            </a:r>
          </a:p>
          <a:p>
            <a:endParaRPr lang="en-MY" dirty="0"/>
          </a:p>
          <a:p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198DAA-522B-4957-9181-1DC802A22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" y="3100706"/>
            <a:ext cx="3141131" cy="16490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94CFD1-5D87-4E9D-A16A-76CC21024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335" y="3429000"/>
            <a:ext cx="1163637" cy="1163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4B2EB4-0249-46F0-8536-B15B7E24C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284" y="3391407"/>
            <a:ext cx="1506690" cy="12828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A408A2-2325-4157-88A0-2957CF1F33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437" y="4879023"/>
            <a:ext cx="1162339" cy="1162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D04C20-5CFB-4E7A-A1C2-B331368002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9708" y="4628205"/>
            <a:ext cx="1413157" cy="141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23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B5AA8A5-25CC-4295-892F-367FCDAF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DD65AA-8280-4962-92F3-DF1CB5334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9068" y="-8467"/>
            <a:ext cx="4766733" cy="6866467"/>
            <a:chOff x="7425267" y="-8467"/>
            <a:chExt cx="4766733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8942788-FC6D-44C2-BFC1-6F064710D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093AC6-E5C2-4894-A520-5BE11049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F2EF9281-EAD8-4973-938C-52DECCD0F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F4D52681-7A79-4750-8E02-7C30DBAFE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16">
              <a:extLst>
                <a:ext uri="{FF2B5EF4-FFF2-40B4-BE49-F238E27FC236}">
                  <a16:creationId xmlns:a16="http://schemas.microsoft.com/office/drawing/2014/main" id="{F132E88E-8003-49D3-88BD-E18DF696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8C986A99-157C-40D0-97AD-371B6F55E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264123D5-6D32-4F54-BAD5-43A5BAF6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5FCA8C06-6A3E-4C39-9EF2-117987331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20">
              <a:extLst>
                <a:ext uri="{FF2B5EF4-FFF2-40B4-BE49-F238E27FC236}">
                  <a16:creationId xmlns:a16="http://schemas.microsoft.com/office/drawing/2014/main" id="{3F93416A-6C44-4D77-A94A-DEBC035EA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7748306-2B3B-4335-8DCC-254A6FF16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400" b="1">
                <a:solidFill>
                  <a:schemeClr val="accent1">
                    <a:lumMod val="75000"/>
                  </a:schemeClr>
                </a:solidFill>
              </a:rPr>
              <a:t>WHY</a:t>
            </a:r>
            <a:endParaRPr lang="en-MY" sz="44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C6BC13-FB1E-48CC-B421-3D0603972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2625" y="0"/>
            <a:ext cx="64493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4917B2-4150-4E6F-975D-37B3F558F2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997830"/>
              </p:ext>
            </p:extLst>
          </p:nvPr>
        </p:nvGraphicFramePr>
        <p:xfrm>
          <a:off x="3925466" y="619125"/>
          <a:ext cx="8085559" cy="5591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43955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5AFB369-4673-4727-A7CD-D86AFE0AE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50709826-4D6B-4A97-8DB3-5DA166626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7263F58-6EE6-45B3-9BF2-C0BD5D30A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197CE03-EB81-4718-BEA1-C2D488961E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3451629-72D6-4E33-A99A-40FAF7445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E04F0FD4-BCD5-4435-A6B5-A2E69303B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DE110F09-1C81-4E73-B5E9-D857CD879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273A9C01-06BD-4E8E-8BBF-2E2A9ECF4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B206C9B2-27BE-4B6F-A4D0-485FBBEB5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2E7D673E-0C5C-4F2B-B46E-3E9286B9E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0F78B34-9B26-4CA9-B8F0-B9638730F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079886B-A06A-4112-AF83-804E0FE55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/>
              <a:t> </a:t>
            </a:r>
            <a:endParaRPr lang="en-US" sz="4800" b="1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A9033E7-6E35-4394-A7DB-C4328A132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0928" y="815975"/>
            <a:ext cx="7225928" cy="4753900"/>
          </a:xfrm>
        </p:spPr>
      </p:pic>
    </p:spTree>
    <p:extLst>
      <p:ext uri="{BB962C8B-B14F-4D97-AF65-F5344CB8AC3E}">
        <p14:creationId xmlns:p14="http://schemas.microsoft.com/office/powerpoint/2010/main" val="3908849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A4D026A2-7476-44B0-9648-BB98882F7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8F8FC21-0A44-4045-95A1-B7935D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209B962-CD29-4D46-A7B0-10F6C7CF1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23">
              <a:extLst>
                <a:ext uri="{FF2B5EF4-FFF2-40B4-BE49-F238E27FC236}">
                  <a16:creationId xmlns:a16="http://schemas.microsoft.com/office/drawing/2014/main" id="{CC8D40CF-4D47-411D-A8B7-0E4B29E98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Rectangle 25">
              <a:extLst>
                <a:ext uri="{FF2B5EF4-FFF2-40B4-BE49-F238E27FC236}">
                  <a16:creationId xmlns:a16="http://schemas.microsoft.com/office/drawing/2014/main" id="{9B48A2AD-5257-4384-A7F5-A1EE4E68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Isosceles Triangle 75">
              <a:extLst>
                <a:ext uri="{FF2B5EF4-FFF2-40B4-BE49-F238E27FC236}">
                  <a16:creationId xmlns:a16="http://schemas.microsoft.com/office/drawing/2014/main" id="{04C26DE3-844C-47DA-831E-E7D7BF617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Rectangle 27">
              <a:extLst>
                <a:ext uri="{FF2B5EF4-FFF2-40B4-BE49-F238E27FC236}">
                  <a16:creationId xmlns:a16="http://schemas.microsoft.com/office/drawing/2014/main" id="{922D975E-0684-4AA6-9FB7-929B250D53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8">
              <a:extLst>
                <a:ext uri="{FF2B5EF4-FFF2-40B4-BE49-F238E27FC236}">
                  <a16:creationId xmlns:a16="http://schemas.microsoft.com/office/drawing/2014/main" id="{38ED5A9A-F0C7-4547-BC1E-22FC89BD2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29">
              <a:extLst>
                <a:ext uri="{FF2B5EF4-FFF2-40B4-BE49-F238E27FC236}">
                  <a16:creationId xmlns:a16="http://schemas.microsoft.com/office/drawing/2014/main" id="{2D743765-A245-4349-A5CE-4AB5F078F9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0AF7217B-D042-44D2-9FC7-71FAB6651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1CC9171B-8BEB-48B1-B9BE-E9584522D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694379-F50C-49E9-ACEA-4CF7A33AC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8495" y="1205548"/>
            <a:ext cx="6102465" cy="406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864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5DD5E24-98BC-4A0B-9E52-6FD45122F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2684" y="1270000"/>
            <a:ext cx="6543516" cy="441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11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8888D0E-72F4-41D1-8A5D-31BC2146B7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7221" y="1150938"/>
            <a:ext cx="6897545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46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B7F57-8B0A-46AD-A7DF-E2413D813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4363" y="1632269"/>
            <a:ext cx="4064439" cy="3880773"/>
          </a:xfrm>
        </p:spPr>
        <p:txBody>
          <a:bodyPr>
            <a:noAutofit/>
          </a:bodyPr>
          <a:lstStyle/>
          <a:p>
            <a:r>
              <a:rPr lang="en-MY" sz="2800" b="1" dirty="0"/>
              <a:t>Our Transport Minister, Anthony Loke</a:t>
            </a:r>
            <a:r>
              <a:rPr lang="en-US" sz="2800" b="1" dirty="0"/>
              <a:t> said e-hailing services and taxi companies must provide insurance coverage for drivers, vehicles, passengers and third parties in 2019.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83D7D0-501A-4A68-839D-08F780F8C8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70" r="28119" b="-2"/>
          <a:stretch/>
        </p:blipFill>
        <p:spPr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1" name="Isosceles Triangle 8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3543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B71F80-1F92-4074-84D9-16A062B21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1EC1D5-D15A-4787-9A4B-3A1BC24AF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DRIVING BEHAVIOUR BASED VEHICLE INSURANCE </a:t>
            </a:r>
            <a:endParaRPr lang="en-MY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209C9DA-6E0D-46D9-8275-C52222D8C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B57A4D-E0D0-46DA-B339-F24CA46FA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DACEE3C-775C-425C-8D3C-3D75384F80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621053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246316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123</TotalTime>
  <Words>173</Words>
  <Application>Microsoft Office PowerPoint</Application>
  <PresentationFormat>Widescreen</PresentationFormat>
  <Paragraphs>18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Trebuchet MS</vt:lpstr>
      <vt:lpstr>Wingdings 3</vt:lpstr>
      <vt:lpstr>Facet</vt:lpstr>
      <vt:lpstr>DRIVING BEHAVIOUR BASED VEHICLE INSURANCE </vt:lpstr>
      <vt:lpstr>First target customers</vt:lpstr>
      <vt:lpstr>WHY</vt:lpstr>
      <vt:lpstr> </vt:lpstr>
      <vt:lpstr>PowerPoint Presentation</vt:lpstr>
      <vt:lpstr>PowerPoint Presentation</vt:lpstr>
      <vt:lpstr>PowerPoint Presentation</vt:lpstr>
      <vt:lpstr>PowerPoint Presentation</vt:lpstr>
      <vt:lpstr>DRIVING BEHAVIOUR BASED VEHICLE INSURANCE </vt:lpstr>
      <vt:lpstr>WHY BLOCKCHAIN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GRAB</dc:title>
  <dc:creator>cs kong</dc:creator>
  <cp:lastModifiedBy>WONG SIEW CHIEN</cp:lastModifiedBy>
  <cp:revision>15</cp:revision>
  <dcterms:created xsi:type="dcterms:W3CDTF">2018-12-16T03:44:09Z</dcterms:created>
  <dcterms:modified xsi:type="dcterms:W3CDTF">2018-12-16T06:38:21Z</dcterms:modified>
</cp:coreProperties>
</file>